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95" r:id="rId2"/>
    <p:sldId id="304" r:id="rId3"/>
    <p:sldId id="290" r:id="rId4"/>
    <p:sldId id="298" r:id="rId5"/>
    <p:sldId id="299" r:id="rId6"/>
    <p:sldId id="292" r:id="rId7"/>
    <p:sldId id="297" r:id="rId8"/>
    <p:sldId id="291" r:id="rId9"/>
    <p:sldId id="300" r:id="rId10"/>
    <p:sldId id="301" r:id="rId11"/>
    <p:sldId id="302" r:id="rId12"/>
    <p:sldId id="303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551" autoAdjust="0"/>
  </p:normalViewPr>
  <p:slideViewPr>
    <p:cSldViewPr snapToGrid="0" snapToObjects="1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10F0C7-61A3-4DC7-A479-B53FC6F4CB26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2020-06-24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0973-66AA-4C0E-BE07-29B01499F15F}" type="datetime1">
              <a:rPr lang="ko-KR" altLang="en-US" smtClean="0"/>
              <a:pPr/>
              <a:t>2020-06-24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F8A8E-0A79-4386-8C22-468E2FBE9C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9F714C-7695-4618-A7E8-824F29D06196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255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201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6C500-14F6-4E0E-897A-F18C3823C9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FB5E22F-CACD-40CD-804D-D7ACA4542A21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2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586DB-1BB1-43BD-800F-66B94ECCAD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1DDB6D7-FE0F-44E7-BBE2-87CAB12DD9CD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03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431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706B3-5621-44CB-9D2C-34A55B5294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3E36A1-B6B2-4016-BF26-24588D934DE2}" type="datetime1">
              <a:rPr lang="ko-KR" altLang="en-US" noProof="0" smtClean="0"/>
              <a:t>2020-06-24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85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noProof="0">
                <a:latin typeface="Meiryo UI" panose="020B0604030504040204" pitchFamily="50" charset="-128"/>
                <a:ea typeface="Meiryo UI" panose="020B0604030504040204" pitchFamily="50" charset="-128"/>
              </a:rPr>
              <a:t>부제목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" noProof="0" dirty="0"/>
              <a:t>제목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2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20" name="타원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5" name="그림 개체 틀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cxnSp>
        <p:nvCxnSpPr>
          <p:cNvPr id="26" name="직선 연결선(S)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1C832B0-B53E-479D-B166-0DAA68B958BE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>
            <a:normAutofit/>
          </a:bodyPr>
          <a:lstStyle>
            <a:lvl1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35207"/>
          </a:xfrm>
          <a:noFill/>
        </p:spPr>
        <p:txBody>
          <a:bodyPr lIns="91440" rIns="91440" rtlCol="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700" b="1" i="0" cap="all" spc="150" baseline="0">
                <a:solidFill>
                  <a:schemeClr val="accent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7" name="타원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cxnSp>
        <p:nvCxnSpPr>
          <p:cNvPr id="31" name="직선 연결선(S)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807ACA7-A6D5-4EEE-80C4-B5EB318AC33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spcBef>
                <a:spcPts val="600"/>
              </a:spcBef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" noProof="0" dirty="0"/>
              <a:t>마스터 텍스트 스타일을 편집하려면</a:t>
            </a:r>
            <a:br>
              <a:rPr lang="en-US" altLang="ko" noProof="0" dirty="0"/>
            </a:br>
            <a:r>
              <a:rPr lang="ko" noProof="0" dirty="0"/>
              <a:t>클릭하세요.</a:t>
            </a:r>
          </a:p>
          <a:p>
            <a:pPr lvl="1" rtl="0"/>
            <a:r>
              <a:rPr lang="ko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캡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5ED7279-CBE2-4B11-9CE4-E367C0FB956D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noProof="0"/>
              <a:t>마스터 텍스트 스타일을 편집하려면 클릭하세요.</a:t>
            </a:r>
          </a:p>
          <a:p>
            <a:pPr lvl="1" rtl="0"/>
            <a:r>
              <a:rPr lang="ko" noProof="0"/>
              <a:t>둘째 수준</a:t>
            </a:r>
          </a:p>
          <a:p>
            <a:pPr lvl="2" rtl="0"/>
            <a:r>
              <a:rPr lang="ko" noProof="0"/>
              <a:t>셋째 수준</a:t>
            </a:r>
          </a:p>
          <a:p>
            <a:pPr lvl="3" rtl="0"/>
            <a:r>
              <a:rPr lang="ko" noProof="0"/>
              <a:t>넷째 수준</a:t>
            </a:r>
          </a:p>
          <a:p>
            <a:pPr lvl="4" rtl="0"/>
            <a:r>
              <a:rPr lang="ko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1C5171-9AA6-4410-B9A3-38927CFFA3AC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그림 개체 틀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ko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2015112308</a:t>
            </a:r>
            <a:r>
              <a:rPr lang="en-US" altLang="ko" dirty="0"/>
              <a:t>_</a:t>
            </a:r>
            <a:r>
              <a:rPr lang="ko-KR" altLang="en-US" dirty="0"/>
              <a:t>문기태</a:t>
            </a:r>
            <a:endParaRPr lang="ko" dirty="0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8884298" cy="1927810"/>
          </a:xfrm>
        </p:spPr>
        <p:txBody>
          <a:bodyPr rtlCol="0"/>
          <a:lstStyle/>
          <a:p>
            <a:pPr rtl="0"/>
            <a:r>
              <a:rPr lang="ko-KR" altLang="en-US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포커프로그램</a:t>
            </a:r>
            <a:endParaRPr lang="ko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(S)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플러쉬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6326155" y="1822204"/>
            <a:ext cx="4889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count_pat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(A)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3,2,1,1 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스페이드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,~~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1,5,1,0 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스페이드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,~~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문양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플러쉬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9FC4B-65CD-437D-B876-11C4C70E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23" y="1858373"/>
            <a:ext cx="406943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동점 상황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3334838" y="5416582"/>
            <a:ext cx="551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원페어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투페어도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같은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957600-7750-4657-9F7F-4F4B5BDF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01" y="2396265"/>
            <a:ext cx="5391552" cy="20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결과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4" name="그림 3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5273C279-6D2D-4104-A643-9032EC0D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0" y="2034074"/>
            <a:ext cx="10004070" cy="32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96B7-805B-4DF1-B6F3-E0DDB6A1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8A222-E1DD-4286-A23E-C9587ACDD8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70" y="2834071"/>
            <a:ext cx="10523530" cy="146131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포커프로그램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.html?user1=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문기태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&amp;user2=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7672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1D0577-088F-43D3-B213-A3B327DF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83" y="1343320"/>
            <a:ext cx="5570302" cy="47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dirty="0"/>
          </a:p>
        </p:txBody>
      </p:sp>
      <p:pic>
        <p:nvPicPr>
          <p:cNvPr id="4" name="그림 3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444D27AB-B2F7-4DCD-864D-9324A49C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24" y="1423972"/>
            <a:ext cx="5700420" cy="48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lang="ko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7CCB53-E42B-4403-8F37-FD8ED4B4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87" y="1503323"/>
            <a:ext cx="5582694" cy="47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저장방식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2AF40F-F637-413C-B97B-39DFA4DA74B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EFC52-DEBD-4505-B59D-274CA8BE1072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4CE4B-41A9-4454-992B-ED048580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70" y="1733318"/>
            <a:ext cx="5943600" cy="3387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0FB5B-80BF-49AC-8279-20B745F10FA7}"/>
              </a:ext>
            </a:extLst>
          </p:cNvPr>
          <p:cNvSpPr txBox="1"/>
          <p:nvPr/>
        </p:nvSpPr>
        <p:spPr>
          <a:xfrm>
            <a:off x="7035282" y="2113858"/>
            <a:ext cx="456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파일 데이터 저장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Cards[15]=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15-13=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2,2</a:t>
            </a:r>
            <a:r>
              <a:rPr lang="ko-KR" altLang="en-US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이므로 다이아</a:t>
            </a:r>
            <a:r>
              <a:rPr lang="en-US" altLang="ko-KR" sz="1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중복없이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1~52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사이에서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뽑기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1373C-14A0-484A-BE09-A50DA7F0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A,B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 셋팅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D0CE6-179F-4786-9F22-6A2FB7E2B2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C832B0-B53E-479D-B166-0DAA68B958BE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0C133-1657-414E-A72E-C76BA90E5B8A}"/>
              </a:ext>
            </a:extLst>
          </p:cNvPr>
          <p:cNvSpPr txBox="1"/>
          <p:nvPr/>
        </p:nvSpPr>
        <p:spPr>
          <a:xfrm>
            <a:off x="978221" y="2580388"/>
            <a:ext cx="4562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A,B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각각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장씩 배열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숫자부분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문양 부분 따로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0558C9-F519-480C-960B-132DEF91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12" y="1482473"/>
            <a:ext cx="539542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할당값</a:t>
            </a:r>
            <a:r>
              <a:rPr lang="ko-KR" altLang="en-US" dirty="0"/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펼치기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39CDF4D-FD87-47F4-A430-BC79A941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2" y="1637516"/>
            <a:ext cx="6933272" cy="3970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7144765" y="2403708"/>
            <a:ext cx="4469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Count_rank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(A)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1,1,1,1,1, 0,0,2,0,0, 0,0,0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2,0,0,0,0, 2,0,0,1,1, 1,0,0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0,0,0,3,0, 2,0,0,0,0, 0,1,1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부분으로 랭크</a:t>
            </a:r>
            <a:endParaRPr lang="ko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996826-1AC8-423A-9D47-AF7CC8B162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910CD4-057F-4909-BE7C-A74663A57C8B}" type="datetime1">
              <a:rPr lang="ko-KR" altLang="en-US" smtClean="0"/>
              <a:t>2020-06-24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88ED1-2BF2-40C6-82AE-2225F3AFF009}"/>
              </a:ext>
            </a:extLst>
          </p:cNvPr>
          <p:cNvSpPr txBox="1"/>
          <p:nvPr/>
        </p:nvSpPr>
        <p:spPr>
          <a:xfrm>
            <a:off x="7436500" y="2163380"/>
            <a:ext cx="4245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Straight?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최대값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장의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갯수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앉아있는, 노트북, 전화이(가) 표시된 사진&#10;&#10;자동 생성된 설명">
            <a:extLst>
              <a:ext uri="{FF2B5EF4-FFF2-40B4-BE49-F238E27FC236}">
                <a16:creationId xmlns:a16="http://schemas.microsoft.com/office/drawing/2014/main" id="{E59B3200-E398-4414-A734-963FC9F4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1588525"/>
            <a:ext cx="5822185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7610"/>
      </p:ext>
    </p:extLst>
  </p:cSld>
  <p:clrMapOvr>
    <a:masterClrMapping/>
  </p:clrMapOvr>
</p:sld>
</file>

<file path=ppt/theme/theme1.xml><?xml version="1.0" encoding="utf-8"?>
<a:theme xmlns:a="http://schemas.openxmlformats.org/drawingml/2006/main" name="대담한 기술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422_TF78318446" id="{E656670E-728F-4CCD-9258-F39EE3B24C42}" vid="{127CAC36-0320-46BF-B965-FB6470B0E33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{E26EBCD6-8745-4764-B6AB-D5F226FF0F8D}tf78318446</Template>
  <TotalTime>0</TotalTime>
  <Words>167</Words>
  <Application>Microsoft Office PowerPoint</Application>
  <PresentationFormat>와이드스크린</PresentationFormat>
  <Paragraphs>76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Meiryo UI</vt:lpstr>
      <vt:lpstr>Malgun Gothic</vt:lpstr>
      <vt:lpstr>Batang</vt:lpstr>
      <vt:lpstr>배달의민족 도현</vt:lpstr>
      <vt:lpstr>배달의민족 주아</vt:lpstr>
      <vt:lpstr>Arial</vt:lpstr>
      <vt:lpstr>Calibri</vt:lpstr>
      <vt:lpstr>대담한 기술</vt:lpstr>
      <vt:lpstr>포커프로그램</vt:lpstr>
      <vt:lpstr>URL파싱</vt:lpstr>
      <vt:lpstr>구현화면</vt:lpstr>
      <vt:lpstr>구현화면</vt:lpstr>
      <vt:lpstr>구현화면</vt:lpstr>
      <vt:lpstr>저장방식</vt:lpstr>
      <vt:lpstr>A,B 값 셋팅</vt:lpstr>
      <vt:lpstr>할당값 펼치기</vt:lpstr>
      <vt:lpstr>숫자 부분으로 랭크</vt:lpstr>
      <vt:lpstr>플러쉬</vt:lpstr>
      <vt:lpstr>동점 상황</vt:lpstr>
      <vt:lpstr>최종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2020-06-24T05:13:05Z</dcterms:created>
  <dcterms:modified xsi:type="dcterms:W3CDTF">2020-06-24T06:10:28Z</dcterms:modified>
</cp:coreProperties>
</file>